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2B3EA-93B3-46F6-B0FC-E366B1AB0680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3EE6C-CE90-4EF4-9E0D-C384DA37F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07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2B3EA-93B3-46F6-B0FC-E366B1AB0680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3EE6C-CE90-4EF4-9E0D-C384DA37F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043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2B3EA-93B3-46F6-B0FC-E366B1AB0680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3EE6C-CE90-4EF4-9E0D-C384DA37F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68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2B3EA-93B3-46F6-B0FC-E366B1AB0680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3EE6C-CE90-4EF4-9E0D-C384DA37F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03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2B3EA-93B3-46F6-B0FC-E366B1AB0680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3EE6C-CE90-4EF4-9E0D-C384DA37F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40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2B3EA-93B3-46F6-B0FC-E366B1AB0680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3EE6C-CE90-4EF4-9E0D-C384DA37F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121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2B3EA-93B3-46F6-B0FC-E366B1AB0680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3EE6C-CE90-4EF4-9E0D-C384DA37F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078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2B3EA-93B3-46F6-B0FC-E366B1AB0680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3EE6C-CE90-4EF4-9E0D-C384DA37F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162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2B3EA-93B3-46F6-B0FC-E366B1AB0680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3EE6C-CE90-4EF4-9E0D-C384DA37F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6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2B3EA-93B3-46F6-B0FC-E366B1AB0680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3EE6C-CE90-4EF4-9E0D-C384DA37F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6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2B3EA-93B3-46F6-B0FC-E366B1AB0680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3EE6C-CE90-4EF4-9E0D-C384DA37F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844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2B3EA-93B3-46F6-B0FC-E366B1AB0680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3EE6C-CE90-4EF4-9E0D-C384DA37F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264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ECOLOGY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676400"/>
            <a:ext cx="6400800" cy="609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2286000"/>
            <a:ext cx="4395730" cy="4395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4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INTRO TO ECOLOGY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/>
          <a:lstStyle/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Environment – this is everything that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surrounds an organism.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Provides everything an organism needs to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Survive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Examples – water, air, land, food, shelter, etc.</a:t>
            </a:r>
          </a:p>
          <a:p>
            <a:pPr marL="457200" lvl="1" indent="0">
              <a:spcBef>
                <a:spcPts val="0"/>
              </a:spcBef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If the environment changes, it affects the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organisms living in that environment.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52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839200" cy="6858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Ecology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Study of organisms and their interaction with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their environment.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How do organisms relate to and/or affect 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their environment and how does the environment affect an organism.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Humans are included in this.  We are PART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earth’s Ecology. 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How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humans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affect the environment can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cause other organisms to be unable to survive.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36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9154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Parts of the Environment – 2 categories: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86800" cy="5410200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Living factors (biotic) and non-living factors (abiotic)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Biotic Factors – The living parts of the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environment.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Organism – any living thing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Example:  birds, plants, bacteria, humans, etc.</a:t>
            </a:r>
          </a:p>
          <a:p>
            <a:pPr marL="457200" lvl="1" indent="0">
              <a:spcBef>
                <a:spcPts val="0"/>
              </a:spcBef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Abiotic Factors – The non-living parts of the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environment.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Examples – rocks, soil, water, wind, temperature, sunlight, air, etc.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87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Environmental Interactions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Organisms interact with the biotic and abiotic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factors in the environment.  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Changes in the environment can affect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organisms living there.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environment can be affected by the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actions of organisms living there.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24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227</Words>
  <Application>Microsoft Office PowerPoint</Application>
  <PresentationFormat>On-screen Show (4:3)</PresentationFormat>
  <Paragraphs>44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ECOLOGY</vt:lpstr>
      <vt:lpstr>INTRO TO ECOLOGY</vt:lpstr>
      <vt:lpstr>Ecology</vt:lpstr>
      <vt:lpstr>Parts of the Environment – 2 categories: </vt:lpstr>
      <vt:lpstr>Environmental Interactions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ECOLOGY</dc:title>
  <dc:creator>Sally</dc:creator>
  <cp:lastModifiedBy>Sally Collins</cp:lastModifiedBy>
  <cp:revision>6</cp:revision>
  <dcterms:created xsi:type="dcterms:W3CDTF">2011-09-06T15:00:54Z</dcterms:created>
  <dcterms:modified xsi:type="dcterms:W3CDTF">2011-09-19T15:01:15Z</dcterms:modified>
</cp:coreProperties>
</file>